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498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622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890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8738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454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16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01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10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027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1159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214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C35E6-2E9B-409A-BA83-643A10F592D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6214E-3174-40AC-8E8A-404FFDB5CA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80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54440" y="494680"/>
          <a:ext cx="9054058" cy="567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90543"/>
                <a:gridCol w="2263515"/>
              </a:tblGrid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LG Electronics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Pvt</a:t>
                      </a:r>
                      <a:r>
                        <a:rPr lang="en-US" sz="1800" u="none" strike="noStrike" dirty="0" smtClean="0">
                          <a:effectLst/>
                        </a:rPr>
                        <a:t> Ltd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MAHINDRA CIE (Bhosari)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Bhosari,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Starion India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3M India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Alicon Castalloys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Sanswadi,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Amtech Auto Ltd -Ranjangaon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Amtech Auto Ltd -Sanswadi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Sanswadi,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ARAI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Atlas Castalloys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Chinchwad,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Aztech Auto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Badve Auto Comp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Badve Engineering Limited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Badve Engineering Limited V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Aurngabad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BHARAT FORGE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Mundwa,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Carraro</a:t>
                      </a:r>
                      <a:r>
                        <a:rPr lang="en-US" sz="1800" u="none" strike="noStrike" dirty="0">
                          <a:effectLst/>
                        </a:rPr>
                        <a:t> India Ltd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Encube Ethicals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Goa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Exon Machines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Aurngabad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Fenance Auto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Urlikanchan,Pune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FPI Industries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89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</a:rPr>
                        <a:t>Harman International India Pvt Ltd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Chakan</a:t>
                      </a:r>
                      <a:r>
                        <a:rPr lang="en-US" sz="1800" u="none" strike="noStrike" dirty="0">
                          <a:effectLst/>
                        </a:rPr>
                        <a:t>, Pune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68091" y="0"/>
            <a:ext cx="5921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Placement Companies</a:t>
            </a:r>
            <a:endParaRPr lang="en-US" sz="2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160957"/>
            <a:ext cx="3567659" cy="63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780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8091" y="0"/>
            <a:ext cx="5921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Placement Companies</a:t>
            </a:r>
            <a:endParaRPr lang="en-US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064301" y="524662"/>
          <a:ext cx="7929797" cy="567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47347"/>
                <a:gridCol w="1982450"/>
              </a:tblGrid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Hyundai Construction Equipment India Ltd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ISMT Limited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A'Nagar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Jabil circuits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Kirloskar Ferrous Industries Limited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Solapur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Kirloskar Oil Engines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Kolhapur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MAHINDRA CIE (Urse)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Mahindra Sanyo Special Steel Pvt.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Khopoli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Mec Alti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Sanswadi,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Menon &amp; Menon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Kolhapur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Menon Engineering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Kolhapur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Menon</a:t>
                      </a:r>
                      <a:r>
                        <a:rPr lang="en-US" sz="1800" u="none" strike="noStrike" dirty="0">
                          <a:effectLst/>
                        </a:rPr>
                        <a:t> Pistons Ltd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Kolhapur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Menon Rings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Kolhapur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Metalyst Forging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Aurngabad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Micro Turner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Neosym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Sanswadi,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NHK Automotive Components India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Aurngabad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NHK Automotive Components India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Aurngabad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Paiggio Vehicals Ltd (2 Wheeler)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Baramati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Paiggio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Vehicals</a:t>
                      </a:r>
                      <a:r>
                        <a:rPr lang="en-US" sz="1800" u="none" strike="noStrike" dirty="0">
                          <a:effectLst/>
                        </a:rPr>
                        <a:t> Ltd (3 Wheeler)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Baramati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PRECISION AUTOMATION AND ROBOTICS INDIA Ltd.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Shirwal</a:t>
                      </a:r>
                      <a:r>
                        <a:rPr lang="en-US" sz="1800" u="none" strike="noStrike" dirty="0">
                          <a:effectLst/>
                        </a:rPr>
                        <a:t>, Pune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190938"/>
            <a:ext cx="3567659" cy="60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398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8091" y="0"/>
            <a:ext cx="5921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Placement Companies</a:t>
            </a:r>
            <a:endParaRPr lang="en-US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603948" y="989353"/>
          <a:ext cx="7510072" cy="454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32554"/>
                <a:gridCol w="1877518"/>
              </a:tblGrid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Plastopack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R-Vision Plastic Industries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Aurngabad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Saint Gobin Sekurties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SCA Hygines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Sulzer India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Sanswadi,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Taparia Tools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Nashik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Valeo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Sanswadi,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Varsa Plastic Industries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Aurngabad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Virgo Engineers Ltd.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Hinjewadi,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Mars International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Zamil Steels Building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Ranjangoan,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Brakes India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Delphi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Gabriel India Limited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7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Lumiere Coolants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Chakan, Pune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9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Mothersons Automotive Technologies &amp; Engineering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Chakan</a:t>
                      </a:r>
                      <a:r>
                        <a:rPr lang="en-US" sz="1800" u="none" strike="noStrike" dirty="0">
                          <a:effectLst/>
                        </a:rPr>
                        <a:t>, Pune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190938"/>
            <a:ext cx="3567659" cy="60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616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74362" y="884419"/>
          <a:ext cx="7779894" cy="570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36579"/>
                <a:gridCol w="2543315"/>
              </a:tblGrid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GSK </a:t>
                      </a:r>
                      <a:r>
                        <a:rPr lang="en-US" sz="1400" u="none" strike="noStrike" dirty="0" err="1">
                          <a:effectLst/>
                        </a:rPr>
                        <a:t>glaxo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Nasik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Varsa Plastic Industries Pvt Ltd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Magneti Marelli Motherson Auto System Ltd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Bharat Forge Ltd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Mundwa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Hager Electro PVt Ltd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Sanswadi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Leoni Cable solutions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Chakan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UMW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VEPL -III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Chakan,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VPPL-IV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Paithan rd,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VESPL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Varroc</a:t>
                      </a:r>
                      <a:r>
                        <a:rPr lang="en-US" sz="1400" u="none" strike="noStrike" dirty="0">
                          <a:effectLst/>
                        </a:rPr>
                        <a:t> VPPL_II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Ranjangoan,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AMD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Shendra,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VPPL-II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Takve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VEPL-IV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Takve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VPPL-III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Walunj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VPPL R&amp;D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Walunj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VPPL - Tool Room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Walunj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VEPL -I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Walunj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VEPL -III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Walunj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Varroc VEPL -VIII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Walunj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Varroc</a:t>
                      </a:r>
                      <a:r>
                        <a:rPr lang="en-US" sz="1400" u="none" strike="noStrike" dirty="0">
                          <a:effectLst/>
                        </a:rPr>
                        <a:t> VEPL -VII(V)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Walunj Aurngabad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Norma Group Products India Pvt.Ltd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Talegoan 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Persistent Systems Ltd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Kingfa Science &amp; Technology(Indai) Ltd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Jejuri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ITC Ltd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  <a:tr h="173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NHK Automotive Components India Pvt Ltd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Aurnagabad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60" marR="6160" marT="6160" marB="0" anchor="b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68091" y="0"/>
            <a:ext cx="5921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Placement Companies</a:t>
            </a:r>
            <a:endParaRPr lang="en-US" sz="2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49521" y="5801193"/>
            <a:ext cx="3567659" cy="9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9516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</Words>
  <Application>Microsoft Office PowerPoint</Application>
  <PresentationFormat>Custom</PresentationFormat>
  <Paragraphs>168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Sudhir K</dc:creator>
  <cp:lastModifiedBy>Compaq</cp:lastModifiedBy>
  <cp:revision>1</cp:revision>
  <dcterms:created xsi:type="dcterms:W3CDTF">2016-10-25T10:38:27Z</dcterms:created>
  <dcterms:modified xsi:type="dcterms:W3CDTF">2016-12-20T04:32:23Z</dcterms:modified>
</cp:coreProperties>
</file>